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7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9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2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9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A2CC-27E2-4BD5-AD2D-C1EEACFBB5C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6245-FA33-46C4-B8AC-F4CA608E1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89697"/>
            <a:ext cx="11772900" cy="6568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49" y="677069"/>
            <a:ext cx="3964002" cy="5448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07914"/>
            <a:ext cx="11874500" cy="63896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«Немногие для</a:t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вечности</a:t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живут…»</a:t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7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8900" y="4394200"/>
            <a:ext cx="6769100" cy="21764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130-летию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Осипа Мандельштама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1891-1939 гг.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Русского поэта, прозаика, эссеиста,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критика, литературоведа.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Одного из крупнейших поэтов XX века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695325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6093"/>
            <a:ext cx="10936266" cy="56508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В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6" y="181345"/>
            <a:ext cx="11821264" cy="6565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390" y="1089082"/>
            <a:ext cx="2672076" cy="3780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9" y="526094"/>
            <a:ext cx="78548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1891 году, в семье еврейского купца из Варшавы, родился мальчик, который через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три десятилетия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станет великим русским поэтом.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Маленький Ося получил домашнее воспитание, а после переезда семьи в Петербург учился в частной школе. Получение образования продолжилось в Европе. Мандельштам учился в Сорбонне и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Гейдельбергском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университете, увлекался французской поэзией. Оба европейских университета не были окончены, впрочем, как и Санкт-Петербургский: юноша с головой ушел в богемную жизнь.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43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30" y="172188"/>
            <a:ext cx="11822829" cy="6546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55" y="3697048"/>
            <a:ext cx="3523545" cy="2667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4504" y="901875"/>
            <a:ext cx="6025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1910 году стихотворения Осипа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Эмильевича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были впервые опубликованы в петербургском журнале «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Аполлон».В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1913 году увидел свет дебютный сборник стихов поэта – «Камень», который затем дописывался и переиздавался. В это время Мандельштам принимает активное участие в литературной жизни Петербурга, знакомится с Б. Лившицем, Мариной Цветаевой.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37" y="402691"/>
            <a:ext cx="4017201" cy="26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46" y="134611"/>
            <a:ext cx="11726209" cy="6567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8931" y="538619"/>
            <a:ext cx="1087259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«Писал он с нежностью и о поэтах пушкинской плеяды, и о Блоке,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 своих современниках, о Каме, о степи, о сухой,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горячей Армении, о родном Ленинграде.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помню множество его строк,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твержу их, как заклинания, и, оглядываясь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назад, радуюсь, что жил с ним рядом…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Кому мог помешать этот поэт с хилым телом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 той музыкой стиха, которая заселяет ночи?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Да, Осип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мильевич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боялся выпить стакан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кипяченой воды, но в нем жило настоящее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мужество, прошло через всю его жизнь –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сонетов у лагерного костра…»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И. Эренбург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72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8" y="91461"/>
            <a:ext cx="11835111" cy="6617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65" y="1690688"/>
            <a:ext cx="4961596" cy="3304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488" y="676405"/>
            <a:ext cx="60616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1919 году во время путешествия в Киев Мандельштам посещает поэтическое кафе «ХЛАМ»,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где знакомится со своей будущей женой, художницей Надеждой Хазиной. Во время гражданской войны писатель скитался с Хазиной по России, Украине, Грузии. У Осипа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Эмильевича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был шанс сбежать с белогвардейцами в Турцию,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однако он предпочел остаться в России. В 1922 году Мандельштам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Хазина женятся.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89" y="122084"/>
            <a:ext cx="11910511" cy="65294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199" y="475989"/>
            <a:ext cx="107483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«Мандельштам был не только одним из лучших в России лирических поэтов, он был тонким теоретиком поэзии.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Самые крупные, давно ставшие классиками русские поэты Ахматова, Пастернак считали его новатором, продвинувшим русскую поэзию так далеко, что, как они думали, она может быть оценена только через много лет.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Перед современностью он ничем не провинился.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Он шел навстречу времени, ему ничего не было нужно,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кроме возможности свободно творить.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Его поэзия занимает в нашей литературе высокое,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поражающее своей обреченностью место»</a:t>
            </a: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В. Каверин</a:t>
            </a:r>
          </a:p>
          <a:p>
            <a:pPr algn="ctr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34" y="159663"/>
            <a:ext cx="11747673" cy="6581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5" y="1224391"/>
            <a:ext cx="4604183" cy="3685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47219" y="365126"/>
            <a:ext cx="590339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1933 году Мандельштам написал антисталинскую эпиграмму,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которую был отправлен в ссылку. С 1934 по 1937 год писатель находится в ссылке в Воронеже, жил в нищете, но не прекращал литературной деятельности.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После разрешения на выезд был снова арестован, на этот раз сослан на Дальний Восток.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декабря 1938 года Осип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Эмильевич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Мандельштам скончался от тифа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пересыльном лагере.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5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2" y="134611"/>
            <a:ext cx="11801365" cy="6550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365125"/>
            <a:ext cx="10623116" cy="629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«Стихи Мандельштама обладают тем же качеством,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что и мудрые колыбельные песни: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они утешают, окрыляя сознание.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Легкость внутри исторической катастрофы,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эта музыкальность на грани безумия – в миг,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когда буйствует мировой дух и все поглощается революционной фразой: кто другой нашел бы для этого столь многозначное выражение?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Он вдохнул жизнь во все сущее и насытил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его душой и временем.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Я надеюсь, что будущее принадлежит Мандельштаму…»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Дурс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Грюнбайн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1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623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                                  «Немногие для вечности живут…»    </vt:lpstr>
      <vt:lpstr>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Петровна Комарова</dc:creator>
  <cp:lastModifiedBy>Вера Петровна Комарова</cp:lastModifiedBy>
  <cp:revision>7</cp:revision>
  <dcterms:created xsi:type="dcterms:W3CDTF">2020-12-17T07:22:38Z</dcterms:created>
  <dcterms:modified xsi:type="dcterms:W3CDTF">2020-12-18T07:20:58Z</dcterms:modified>
</cp:coreProperties>
</file>