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1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2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1CADC-A8CD-4581-9CE3-22DD6B46662C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5D0C9-A4EB-4278-A0E4-761CAA5FF0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1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5D0C9-A4EB-4278-A0E4-761CAA5FF042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12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3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1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58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20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61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34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785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65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969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43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322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9AEE9-03C4-4C80-9695-E2151C402128}" type="datetimeFigureOut">
              <a:rPr lang="ru-RU" smtClean="0"/>
              <a:t>26.09.2024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24F9C-AF80-4619-8FFB-78C98E6B00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8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66" y="313765"/>
            <a:ext cx="11986534" cy="64276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251" y="313765"/>
            <a:ext cx="2203656" cy="143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05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1" y="124800"/>
            <a:ext cx="2334970" cy="3865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246" y="2907449"/>
            <a:ext cx="2554445" cy="30177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4745" y="281354"/>
            <a:ext cx="92899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80 лет со времени выхода в свет исторической эпопеи «Емельян Пугачёв» В. Я. Шишкова 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0977" y="1266092"/>
            <a:ext cx="682283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Последние годы жизни Вячеслав Шишков работал над исторической эпопеей «Емельян Пугачев», которая стала итоговой книгой писателя.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«Пугачеве» Шишков, опираясь на многочисленные исторические документы, кропотливо воссоздал жизнь Екатерининской России XVIII века, когда на далеком Урале вспыхнуло восстание, подобно пламени быстро охватившее огромные территории.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Во главе этого стремительного бунта стоял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человек, объявивший себя императором, загадочный, властный, беспощадный донской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казак  Емельян Пугачев. Роман Вячеслава Шишкова не только рассказывает историю этого необыкновенного человека, но и рисует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подробную картину жизни и быта России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времен императрицы Екатерины Второй.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278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19"/>
            <a:ext cx="3261643" cy="3255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106" y="2770277"/>
            <a:ext cx="2493480" cy="36213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6600" y="316523"/>
            <a:ext cx="85138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85 лет со времени издания романа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«Тихий Дон» М. А. Шолохова 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6600" y="1503485"/>
            <a:ext cx="62190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«Тихий Дон» — роман-эпопея в четырёх томах. Это одно из наиболее значимых произведений русской литературы XX века.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романе рассказывается о жизни донского казачества во время Первой мировой войны, революционных событий 1917 года и Гражданской войны в России.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Роман переведён на множество иностранных языков, английский перевод появился уже в 1934 году. В 1965 году за роман «Тихий Дон»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М. Шолохову была присуждена Нобелевская премия по литературе.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Роман экранизировался четыре раза.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«Тихий Дон» - редкая для подцензурной литературы панорама Гражданской войны, увиденной с разных точек зрения.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15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85" y="143691"/>
            <a:ext cx="2219136" cy="3493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550" y="1890346"/>
            <a:ext cx="2170364" cy="32616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72861" y="1239715"/>
            <a:ext cx="704263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Даже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люди, не читавшие Платонова, знают про особый платоновский язык: автор будто очнулся после катастрофы и заново собирает рассыпавшуюся речь. Герои «Котлована» — рабочие и крестьяне 1920-х годов — строят светлое будущее, но повесть об этом пронизана чувством абсурда и обречённости — то ли строительства, которым они заняты,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то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ли </a:t>
            </a:r>
            <a:r>
              <a:rPr lang="ru-RU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совского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проекта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то ли жизни вообще.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Тоскующий рабочий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Вощев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присоединяется к артели, которая роет котлован для великого здания будущего: сюда должен переселиться местный пролетариат, а в перспективе и трудящиеся всего мира. Проект здания постоянно меняется; не закончив строительства, рабочие отправляются в деревню организовывать колхоз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;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котлован становится шире и глубже; светлое будущее оборачивается потоком страданий и смертей.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72861" y="298938"/>
            <a:ext cx="9126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95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лет со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времени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написания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повести «Котлован» А. П. Платонова</a:t>
            </a:r>
          </a:p>
        </p:txBody>
      </p:sp>
    </p:spTree>
    <p:extLst>
      <p:ext uri="{BB962C8B-B14F-4D97-AF65-F5344CB8AC3E}">
        <p14:creationId xmlns:p14="http://schemas.microsoft.com/office/powerpoint/2010/main" val="2250339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64" y="185029"/>
            <a:ext cx="2332397" cy="3698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739" y="2681878"/>
            <a:ext cx="2334970" cy="32433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26776" y="272562"/>
            <a:ext cx="8001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100 лет со времени выхода в свет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романа «Кюхля» Ю. Н. Тынянова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16823" y="1397977"/>
            <a:ext cx="688437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«Кюхля» — первый роман Юрия Тынянова, вышедший в 1925 году к юбилею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декабристского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восстания.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Это роман-биография о Вильгельме Карловиче Кюхельбекере. Инициатива создания романа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принадлежит Корнею Чуковскому.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Роман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посвящён жизни Вильгельма Кюхельбекера, которого друзья шутливо называли Кюхлей.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Автор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описывает, как юноша поступил в Лицей, подружился с Александром Пушкиным, вступил в тайное общество декабристов и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решил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участвовать в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восстании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1825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года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на Сенатской площади.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После попытки государственного переворота Кюхельбекера, как и многих других участников,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арестовали. Его приговорили к каторге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 ссылке в Сибирь, где он оставался до конца жизни.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32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5284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93" y="98835"/>
            <a:ext cx="3109229" cy="24751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14" y="2940480"/>
            <a:ext cx="2560542" cy="25483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86199" y="298939"/>
            <a:ext cx="7798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105 лет со времени публикации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поэмы «Сорокоуст» С. А. Есенина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67454" y="1318846"/>
            <a:ext cx="84406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Название поэмы «Сорокоуст» отсылает читателя к молитвенному поминовению в течение 40 церковных служб тяжело больного или умирающего  человека. В произведении поэта в образе такого тяжелобольного предстаёт патриархальная деревня, уступающая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место миру машин и городов.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«Ехали мы от Тихорецкой на Пятигорск, вдруг слышим крики, выглядываем в окно, и что же?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За паровозом что есть силы скачет маленький жеребенок. Так скачет, что нам сразу стало ясно, что он почему-то вздумал обогнать его. Бежал он очень долго, но под конец стал уставать, и на какой-то станции его поймали. Эпизод для кого-нибудь незначительный, а для меня он говорит очень много. Конь стальной победил коня живого.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 И этот маленький жеребенок был для меня наглядным дорогим вымирающим образом деревни»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                                                   Е. Лившиц</a:t>
            </a:r>
          </a:p>
        </p:txBody>
      </p:sp>
    </p:spTree>
    <p:extLst>
      <p:ext uri="{BB962C8B-B14F-4D97-AF65-F5344CB8AC3E}">
        <p14:creationId xmlns:p14="http://schemas.microsoft.com/office/powerpoint/2010/main" val="2149666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12" y="802361"/>
            <a:ext cx="4273666" cy="32067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51130" y="386863"/>
            <a:ext cx="690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110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лет со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времени выхода в свет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поэмы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«Соловьиный сад» А. А. Блока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408178" y="1354015"/>
            <a:ext cx="742626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Поэма «Соловьиный сад» посвящена оперной певице Андреевой-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Дельмас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Любови Александровне.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Произведение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принадлежит к жанру романтической поэмы. В нем поэт рассуждает о смысле жизни. Он делит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ее на две стороны: повседневную работу ради пропитания, и безделье с его праздностью. Здесь перед автором встает вопрос: что же выбрать?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Основа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«Соловьиного сада» заключается в непростой жизни обычного рабочего. Ежедневно он отправляется к железной дороге, у которой раскинулся чудесный сад, со своим осликом. Его соблазняет возможность войти под сень сада, и он забывает «о пути каменистом, о товарище бедном своем». Но в жизни приходится платить за удовольствие, и в итоге бедный работяга спешит в прежнюю жизнь, где остался его дом и осел.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Однако позднее раскаяние приводит его лишь к ржавому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лому — тому, что осталось от его дома.</a:t>
            </a:r>
          </a:p>
        </p:txBody>
      </p:sp>
    </p:spTree>
    <p:extLst>
      <p:ext uri="{BB962C8B-B14F-4D97-AF65-F5344CB8AC3E}">
        <p14:creationId xmlns:p14="http://schemas.microsoft.com/office/powerpoint/2010/main" val="2520290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13" y="241339"/>
            <a:ext cx="2560542" cy="359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1844" y="2751749"/>
            <a:ext cx="2426418" cy="29019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14699" y="241339"/>
            <a:ext cx="8203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115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лет со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времени выхода сборника стихотворений «Вечерний альбом»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М. И. Цветаевой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047999" y="1512277"/>
            <a:ext cx="64652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"Вечерний альбом" - первый сборник стихотворений Марины Цветаевой; он включает ее стихотворения, написанные еще в подростковом возрасте.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Однако он сразу привлек к себе внимание знаменитых поэтов начала XX в. - Брюсова, Волошина, Гумилева. Сборник написан в форме поэтического дневника.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Он был посвящен рано умершей русской художнице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Марии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Башкирцевой, которая большую часть жизни провела во Франции и творчеством которой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Цветаева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искренне восхищалась.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 «Вечернем альбоме» Цветаева много сказала о себе, о своих чувствах к дорогим ее сердцу людям; в первую очередь о маме и о сестре Асе.</a:t>
            </a:r>
          </a:p>
        </p:txBody>
      </p:sp>
    </p:spTree>
    <p:extLst>
      <p:ext uri="{BB962C8B-B14F-4D97-AF65-F5344CB8AC3E}">
        <p14:creationId xmlns:p14="http://schemas.microsoft.com/office/powerpoint/2010/main" val="3545495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37700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68" y="428693"/>
            <a:ext cx="2465816" cy="3492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843" y="2902380"/>
            <a:ext cx="2164268" cy="31458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47645" y="342900"/>
            <a:ext cx="83614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120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лет со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времени публикации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повести «Поединок» А. И. Куприна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95953" y="1380392"/>
            <a:ext cx="704488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Александр Иванович Куприн несколько лет жизни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отдал армейской службе на юго-западной границе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России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что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дало ему возможность написать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такое яркое, эмоциональное и правдивое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произведение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как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"Поединок".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центре повествования - судьба молодого русского офицера Георгия Ромашова, человека, умеющего тонко чувствовать, сопереживать и понимать других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 душном, замкнутом мирке провинциального гарнизона подпоручик попадает в водоворот сложных и суровых человеческих взаимоотношений. Пытливый ум Ромашова, его нежелание мириться с практически невыносимыми условиями жизни и влюблённость в замужнюю молодую женщину Шурочку постепенно проявляют лучшие качества героя - сильную волю и верность духовным ценностям, - но сложившиеся обстоятельства приводят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его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к печальному финалу.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933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29" y="352095"/>
            <a:ext cx="2694666" cy="42370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5165" y="2174237"/>
            <a:ext cx="2810500" cy="367011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7984" y="352095"/>
            <a:ext cx="77372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125 лет со времени написания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пьесы «Живой труп» Л.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Н. Толстого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158234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«Живой труп» — пьеса Льва Толстого была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написана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 1900 году и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опубликована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посмертно.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Центральный персонаж пьесы,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Фёдор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Протасов, мучается убеждением,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что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его жена Лиза никогда не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выбирала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между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ним и Виктором Карениным, претендентом на её руку.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Он хочет убить себя, но у него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не хватает смелости.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Несмотря на то, что сюжет произведения доведён до логической развязки, оно не может считаться законченным: Лев Николаевич прервал работу над пьесой, оставив её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на стадии черновика.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120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01" y="531256"/>
            <a:ext cx="2328768" cy="3627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797" y="2322087"/>
            <a:ext cx="2542252" cy="314580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54216" y="439615"/>
            <a:ext cx="88274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130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лет со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времени написания и публикации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романа «Машина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времени» Г. Уэллса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72861" y="1538654"/>
            <a:ext cx="681193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«Машина времени»  первое крупное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научно-фантастическое произведение Герберта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Уэллса. Он ввел в фантастику идею путешествия во времени с помощью машины времени и эта идея использовалась позднее множеством писателей.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«Машина времени» стала одним из первых литературных произведений, в которых описывается путешествие человека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во времени с помощью техники. Уэллс не рассматривал идею машины времени как научную, он определял «Машину времени» и другие свои романы как «упражнение в воображении».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Публикация романа произвела сильное впечатление на современников. Известный публицист и общественный деятель Уильям Томас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Стед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после публикации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назвал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Уэллса гением.</a:t>
            </a:r>
          </a:p>
        </p:txBody>
      </p:sp>
    </p:spTree>
    <p:extLst>
      <p:ext uri="{BB962C8B-B14F-4D97-AF65-F5344CB8AC3E}">
        <p14:creationId xmlns:p14="http://schemas.microsoft.com/office/powerpoint/2010/main" val="3226945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3046" y="483577"/>
            <a:ext cx="11007969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sz="8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</a:t>
            </a:r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Скажи</a:t>
            </a:r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, что </a:t>
            </a:r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ты читаешь,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и я скажу, кто ты» -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это верно.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Но я лучше узнаю тебя,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если ты скажешь,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что ты перечитываешь</a:t>
            </a:r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»</a:t>
            </a:r>
          </a:p>
          <a:p>
            <a:pPr algn="ctr"/>
            <a:endParaRPr lang="ru-RU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     </a:t>
            </a:r>
            <a:endParaRPr lang="ru-RU" sz="800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8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                                                                                                                                                       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Франсуа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Мориак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               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36" y="4773610"/>
            <a:ext cx="2615480" cy="170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626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50" y="551641"/>
            <a:ext cx="2395936" cy="37676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3719" y="2279507"/>
            <a:ext cx="2499577" cy="36457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9722" y="457200"/>
            <a:ext cx="87747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135 лет со времени публикации романа </a:t>
            </a:r>
            <a:endParaRPr lang="ru-RU" sz="2400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Портрет Дориана Грея» О. Уайльда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69577" y="1503485"/>
            <a:ext cx="664698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Роман ирландского писателя и драматурга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Оскара Уайльда в жанровом отношении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представляет смесь романа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воспитания с моральной притчей.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Сюжет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произведения рассказывает о художнике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Бэзиле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Холлуорде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который пишет портрет молодого и прекрасного Дориана Грея. Любуясь своим изображением, юноша выражает желание,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чтобы портрет старел, а он всегда оставался молодым. После публикации романа в обществе разразился скандал. Литературный истеблишмент осудил его как аморальное произведение, а некоторые критики требовали подвергнуть его запрету, а автора романа — судебному наказанию. Уайльда обвиняли в оскорблении общественной морали. Однако обычными читателями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роман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был принят восторженно.</a:t>
            </a:r>
          </a:p>
        </p:txBody>
      </p:sp>
    </p:spTree>
    <p:extLst>
      <p:ext uri="{BB962C8B-B14F-4D97-AF65-F5344CB8AC3E}">
        <p14:creationId xmlns:p14="http://schemas.microsoft.com/office/powerpoint/2010/main" val="699725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8554" y="870438"/>
            <a:ext cx="1076178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«Человек, любящий и умеющий читать, - счастливый человек</a:t>
            </a:r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Он окружен множеством умных, добрых друзей.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Друзья эти – КНИГИ»</a:t>
            </a:r>
          </a:p>
          <a:p>
            <a:pPr algn="ctr"/>
            <a:endParaRPr lang="ru-RU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i="1" dirty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                        </a:t>
            </a:r>
            <a:r>
              <a:rPr lang="ru-RU" sz="2400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К. Паустовский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93" y="4860161"/>
            <a:ext cx="2615411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79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01" y="449391"/>
            <a:ext cx="2773920" cy="43590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475" y="2169770"/>
            <a:ext cx="2871465" cy="37554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61238" y="316523"/>
            <a:ext cx="81973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140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лет со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времени выхода в свет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романа «Милый друг» Г. де Мопассана</a:t>
            </a:r>
          </a:p>
          <a:p>
            <a:pPr algn="ctr"/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56438" y="1450731"/>
            <a:ext cx="5987562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«Милый друг» – один из самых известных и часто экранизируемых романов Мопассана. </a:t>
            </a:r>
          </a:p>
          <a:p>
            <a:pPr algn="ctr"/>
            <a:endParaRPr lang="ru-RU" sz="9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Время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идет, но читателям по-прежнему интересен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образ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циничного авантюриста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 ловеласа Жоржа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Дюруа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обольстителя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светских красавиц,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не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брезгующего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ничем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чтобы пробиться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из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нищеты и безвестности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 высшее общество.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Не обладая особыми талантами, кроме умения соблазнять женщин,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герой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умудряется, правда,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не без труда, добиться всего, чего хочет.</a:t>
            </a:r>
          </a:p>
        </p:txBody>
      </p:sp>
    </p:spTree>
    <p:extLst>
      <p:ext uri="{BB962C8B-B14F-4D97-AF65-F5344CB8AC3E}">
        <p14:creationId xmlns:p14="http://schemas.microsoft.com/office/powerpoint/2010/main" val="879599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" y="5925231"/>
            <a:ext cx="1432684" cy="932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8" y="717182"/>
            <a:ext cx="2296027" cy="35290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569" y="2954801"/>
            <a:ext cx="2487384" cy="27068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44361" y="439614"/>
            <a:ext cx="8168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145 лет со времени выхода в свет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романа «Братья Карамазовы»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Ф. М. Достоевского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79431" y="1639943"/>
            <a:ext cx="710313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Итоговое произведение Достоевского — роман о главных вопросах мира, скрывающихся за детективным сюжетом. Порок здесь противостоит святости, надрыв — кротости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а слезинка ребёнка — властной карамазовщине.  </a:t>
            </a:r>
          </a:p>
          <a:p>
            <a:pPr algn="ctr"/>
            <a:r>
              <a:rPr lang="ru-RU" b="1" dirty="0" smtClean="0"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Три брата — Дмитрий, Иван и Алексей Карамазовы — спорят о вечных вопросах (есть ли бессмертие души? Руководит ли человеком свободная воля или одни законы природы? Существует ли Бог и Творец?), параллельно разрешая любовные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денежные коллизии.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«Если удастся, то сделаю дело хорошее: заставлю сознаться, что чистый, идеальный христианин —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дело не отвлечённое, а образно реальное, возможное, воочию предстоящее и что христианство есть единственное убежище Русской Земли ото всех её зол».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             </a:t>
            </a:r>
            <a:r>
              <a:rPr lang="ru-RU" sz="1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endParaRPr lang="ru-RU" sz="800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800" b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8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                                                   </a:t>
            </a:r>
            <a:r>
              <a:rPr lang="ru-RU" sz="16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Georgia" panose="02040502050405020303" pitchFamily="18" charset="0"/>
              </a:rPr>
              <a:t>Ф. Достоевский Н. Любимову</a:t>
            </a:r>
          </a:p>
          <a:p>
            <a:pPr algn="ctr"/>
            <a:r>
              <a:rPr lang="ru-RU" b="1" dirty="0">
                <a:latin typeface="Georgia" panose="02040502050405020303" pitchFamily="18" charset="0"/>
              </a:rPr>
              <a:t>                  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76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66" y="576736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66" y="480122"/>
            <a:ext cx="2542252" cy="39810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6414" y="2470638"/>
            <a:ext cx="2991749" cy="32511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22331" y="254977"/>
            <a:ext cx="85812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150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лет со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времени издания романа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«Подросток» Ф. М. Достоевского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22331" y="1186961"/>
            <a:ext cx="632166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Роман «Подросток» входит в знаменитое «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пятикнижие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Достоевского», иначе говоря — в Топ-5 книг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классика русской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 мировой литературы. 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Главному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герою Аркадию Долгорукому 19 лет,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но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автор называет его подростком.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Сам Аркадий возражает против этого: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Какой я подросток! Разве растут в девятнадцать лет?» Оказывается, растут. Если не физически, то нравственно. И причиной роста выступают жизненные перипетии и непростые отношения с отцом. На этом фоне особо драматичен процесс, когда одновременно со становлением личности начинается ее психический и моральный распад, который замечает и сам герой.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Что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делать?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Обдумывать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поступки,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пытаться исправить ошибки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—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 слушать голос своего сердца.</a:t>
            </a:r>
          </a:p>
        </p:txBody>
      </p:sp>
    </p:spTree>
    <p:extLst>
      <p:ext uri="{BB962C8B-B14F-4D97-AF65-F5344CB8AC3E}">
        <p14:creationId xmlns:p14="http://schemas.microsoft.com/office/powerpoint/2010/main" val="2144972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6492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39" y="460337"/>
            <a:ext cx="2491973" cy="35313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358" y="1986570"/>
            <a:ext cx="2566638" cy="32189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30062" y="246185"/>
            <a:ext cx="8115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155 лет со времени выхода в свет </a:t>
            </a:r>
            <a:endParaRPr lang="ru-RU" sz="2400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трагедии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«Царь Борис» А. К. Толстого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25615" y="1266092"/>
            <a:ext cx="679974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«Царь Борис» является заключительной частью драматической трилогии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 которую также вошли пьесы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Смерть Иоанна Грозного» и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«Царь Фёдор Иоаннович».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произведении рассказывается история царя Бориса Фёдоровича Годунова, который начал правление как добрый и благочестивый государь, но в итоге стал тираном и в финале драмы погиб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не в силах вынести тяжести раскаяния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...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Шаг за шагом царь Борис подходит к трагическому финалу своего правления.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Он начинает «не благостью, но страхом ... царствовать», перестает находить понимание в собственной семье. В конце пьесы Борис Годунов предстает как честолюбец, пытающийся удержать ускользающую власть, потерявший способность мыслить как государственный муж.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Его личная судьба и судьба его как государственного деятеля заходит в тупик.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615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6" y="5793738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6" y="578723"/>
            <a:ext cx="2559796" cy="4016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992" y="2444260"/>
            <a:ext cx="2666377" cy="32795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57499" y="430823"/>
            <a:ext cx="89417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160 лет со времени выхода в свет романа </a:t>
            </a:r>
            <a:endParaRPr lang="ru-RU" sz="2400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Всадник без головы» Т. М. Рида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37692" y="1397977"/>
            <a:ext cx="65063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«Всадник без головы» - роман Майн Рида, написанный в 1865 г. и основанный на приключениях автора в Америке.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Действие романа происходит в Техасе в период покорения Дикого Запада. В прерии случается загадочное убийство. Подозрение в убийстве падает на молодого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мустангера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Мориса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Джеральда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которому отдала свое сердце дочь плантатора красавица Луиза. Друг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мустангера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отважный охотник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Зеб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Стамп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находит главного свидетеля преступления…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Сильная романтическая линия - любовь дочери богатого плантатора к бедному охотнику на мустангов - переплетается с мистической историей о таинственном всаднике без головы.</a:t>
            </a:r>
          </a:p>
        </p:txBody>
      </p:sp>
    </p:spTree>
    <p:extLst>
      <p:ext uri="{BB962C8B-B14F-4D97-AF65-F5344CB8AC3E}">
        <p14:creationId xmlns:p14="http://schemas.microsoft.com/office/powerpoint/2010/main" val="4025983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6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76" y="475454"/>
            <a:ext cx="2530557" cy="40262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9992" y="2639335"/>
            <a:ext cx="2504028" cy="30341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21269" y="184638"/>
            <a:ext cx="85812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165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лет со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времени публикации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романа «Накануне» И. С. Тургенева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57500" y="1099038"/>
            <a:ext cx="67524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Заглавие своего произведения автор объяснял так: "Повесть "Накануне" названа мною так ввиду времени ее появления (за год до освобождения крестьян) … Новая жизнь началась тогда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 России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- и такие фигуры,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как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Елена и 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Инсаров,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являются провозвестниками этой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новой жизни".</a:t>
            </a:r>
          </a:p>
          <a:p>
            <a:pPr algn="ctr"/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Небывалый общественный подъем накануне коренных преобразований в жизни России и послужил непосредственным стимулом к работе над романом. Тургенев занят поиском положительного героя - молодого, сильного, с новой идеологией, "сознательно-героической натуры".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свидетельствам современников писателя, революционно настроенная молодежь 1860-1870-х годов подражала Елене и Инсарову. Но сама жизнь вступает в противоречие с надеждами и чаяниями героев. Их историю любви Тургенев завершает финалом, который, по словам А.П. Чехова,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полон трагизма».</a:t>
            </a:r>
          </a:p>
          <a:p>
            <a:r>
              <a:rPr lang="ru-RU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53708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83" y="596431"/>
            <a:ext cx="2322909" cy="37293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1546" y="2993931"/>
            <a:ext cx="2621507" cy="326164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54215" y="325315"/>
            <a:ext cx="87219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170 лет со времени публикации цикла «Севастопольские рассказы»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. Н. Толстого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28900" y="1415561"/>
            <a:ext cx="6842646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«Севастопольские рассказы» — цикл из трёх рассказов, написанных Львом Толстым и опубликованных в 1855 году.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Рассказы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описывают оборону Севастополя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Толстой пишет как о героизме защитников города, так и о бесчеловечной бессмысленности войны. Впервые известный писатель находился в действующей армии и из её рядов немедленно сообщал публике о происходящем на его глазах. Таким образом, можно утверждать,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что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Лев Николаевич был первым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русским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военным корреспондентом.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Достоверность и точность изображения жизни осаждённого города были обеспечены не только писательским мастерством автора, но прежде всего тем, что Толстой с ноября 1854 по август 1855 находился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Севастополе и его окрестностях.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5917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3738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25" y="323394"/>
            <a:ext cx="2371550" cy="3749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4561" y="2818632"/>
            <a:ext cx="2536156" cy="297510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16823" y="323394"/>
            <a:ext cx="9170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175 лет со времени издания рассказов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«Дневник лишнего человека»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И. С. Тургенева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37691" y="1617785"/>
            <a:ext cx="6946869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«Дневник лишнего человека» – эпистолярное произведение, написанное в жанре дневниковых записей одинокого, «ненужного» героя. Благодаря этому произведению в русской литературоведческой традиции закрепилось сочетание «лишний человек». После опубликования повесть вызвала большое    количество критических отзывов.</a:t>
            </a:r>
          </a:p>
          <a:p>
            <a:pPr algn="ctr"/>
            <a:endParaRPr lang="ru-RU" sz="800" b="1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В этом произведении схвачен кусок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подлинной жизни»; </a:t>
            </a:r>
            <a:endParaRPr lang="ru-RU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сам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автор, в дальнейшем отзываясь о «Дневнике», считал,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что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написал «хорошую вещь». 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Впрочем, многие цензоры сошлись во мнении,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что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это произведение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шло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вразрез с нормами общественной морали, поэтому оно поначалу подверглось кардинальной цензурной правке.</a:t>
            </a:r>
          </a:p>
        </p:txBody>
      </p:sp>
    </p:spTree>
    <p:extLst>
      <p:ext uri="{BB962C8B-B14F-4D97-AF65-F5344CB8AC3E}">
        <p14:creationId xmlns:p14="http://schemas.microsoft.com/office/powerpoint/2010/main" val="268641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79" y="162086"/>
            <a:ext cx="2725148" cy="40237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179" y="1885831"/>
            <a:ext cx="2682472" cy="37676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64541" y="233083"/>
            <a:ext cx="86419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40 лет со времени опубликования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романа «Крейсера» В. С. Пикуля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1028343"/>
            <a:ext cx="622150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"Крейсера" - один из самых известных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исторических романов Валентина Пикуля.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Роман был написан всего за 38 дней,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но стал знаковым произведением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для выдающегося советского писателя. </a:t>
            </a:r>
          </a:p>
          <a:p>
            <a:pPr algn="ctr"/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нём рассказывается о мужестве и отваге русских моряков, защищавших дальневосточные рубежи Родины в русско-японскую войну 1904-1905 годов.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центре повествования - судьба юного мичмана Сергея Панафидина. Он служил на крейсере "Богатырь", в свободное время играл на виолончели и изучал японский язык. Перед самой войной Сергей перевёлся на "Рюрик" , которому вскоре довелось принять неравный бой с целой эскадрой японских броненосных крейсеров. Крейсер Панафидина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был разгромлен, а сам он оказался в плену…  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79" y="5727885"/>
            <a:ext cx="143268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69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1322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95" y="411193"/>
            <a:ext cx="2499577" cy="3907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221" y="2482618"/>
            <a:ext cx="2316681" cy="33287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06969" y="281354"/>
            <a:ext cx="84757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180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лет со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времени написания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романа «Бедные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люди» Ф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. М. Достоевского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787162" y="1345223"/>
            <a:ext cx="6995058" cy="518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 своём первом романе Достоевский вслед за Гоголем обращает внимание на «маленького человека» —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через письма, написанные от лица скромного петербургского чиновника,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впервые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подробно рассказывает о его быте,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чувствах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 жизненной трагедии.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Бедный чиновник Макар Девушкин пишет письма бедной девушке Вареньке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Добросёловой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. Он тридцать лет служит в одном месте, переписывает бумаги и мечтает о новых сапогах, она живёт одна с помощницей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Федорой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берёт на дом шитьё и тоскует по беззаботным детским временам. Достоевский  завершает роман внезапным диссонансом: Варенька принимает решение выйти замуж по расчёту и обрывает переписку, Макар Девушкин оказывается эмоционально не готов к потере.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8573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50" y="475912"/>
            <a:ext cx="2292295" cy="3743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742" y="2729830"/>
            <a:ext cx="2145978" cy="28226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27838" y="254977"/>
            <a:ext cx="8607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185 лет со времени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публикации романа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Герой нашего времени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» 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М. Ю. Лермонтова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11315" y="1424353"/>
            <a:ext cx="721848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«Герой нашего времени» считается первым психологическим романом в русской литературе.  Многие персонажи романа имеют своих прототипов: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Бэле писатель услышал от своего дальнего родственника, прототипом Вернера считают приятеля декабристов доктора Н. В. Майера, в Грушницком узнаётся Николай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Мартынов, а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 Вере его сестра.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 основе повествования – история жизни Григория Печорина. Писатель постепенно начинает погружать читателя во внутренний мир его героя, циника, прожигателя жизни, ни во что не верящего, противоречивого и неоднозначного.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Герой нашего времени» – это и философское произведение, ставящее перед читателем важнейшие вопросы о смысле жизни; это ещё и любовный роман, увлекательный, волнующий и трагический.</a:t>
            </a:r>
          </a:p>
        </p:txBody>
      </p:sp>
    </p:spTree>
    <p:extLst>
      <p:ext uri="{BB962C8B-B14F-4D97-AF65-F5344CB8AC3E}">
        <p14:creationId xmlns:p14="http://schemas.microsoft.com/office/powerpoint/2010/main" val="12831999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" y="5837700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4" y="572275"/>
            <a:ext cx="2347163" cy="3761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614" y="3140830"/>
            <a:ext cx="2560542" cy="30909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51992" y="316523"/>
            <a:ext cx="92407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190 лет со времени публикации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романа «Ледяной дом» И. И. Лажечникова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11315" y="1371600"/>
            <a:ext cx="683162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1739 год. Артемий Петрович Волынский — кабинет-министр императрицы Анны Иоанновны. Он красив, умен, и придворная карьера его складывается блестяще, но одно обстоятельство может все испортить — Волынский очень влюбчив.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сей раз выбор его пал на любимицу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Анны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Иоанновны — молдавскую княжну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Мариорицу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Лелемико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, а императрица вряд ли отнесется к этому одобрительно,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ведь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Волынский женат.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Увы, Волынский забывает об осторожности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 этим решает воспользоваться его политический соперник —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Эрнст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Иоганн Бирон.</a:t>
            </a:r>
          </a:p>
          <a:p>
            <a:pPr algn="ctr"/>
            <a:endParaRPr lang="ru-RU" sz="8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Таков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сюжет знаменитого романа И. Лажечникова «Ледяной дом», где причудливо переплелись подлинные события периода правления Анны Иоанновны и авторский вымысел.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67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29" y="208822"/>
            <a:ext cx="1292464" cy="1938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16" y="3768226"/>
            <a:ext cx="1542422" cy="2316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993" y="1799047"/>
            <a:ext cx="1310754" cy="19691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" y="1829530"/>
            <a:ext cx="1591194" cy="2091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7332" y="2670360"/>
            <a:ext cx="2328874" cy="36274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27738" y="208823"/>
            <a:ext cx="9258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195 лет со времени написания цикла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«Маленькие трагедии» А. С. Пушкина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21268" y="1345222"/>
            <a:ext cx="66460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Четыре пьесы, в которых Пушкин размышляет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о человеческих пороках и игре с судьбой,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сводит счёты с отцом и решает вопрос о том, совместимы ли гений и злодейство.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 «Маленькие трагедии» — условный цикл из четырёх одноактных пьес в стихах, действие которых происходит в Западной Европе в разные времена. В основе сюжета трёх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пьес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(«Каменный гость», «Скупой рыцарь»,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Моцарт и Сальери») человеческие страсти (любовь, ревность, скупость, зависть)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их драматические проявления; тема четвёртой, «Пира во время чумы», — глобальная катастрофа, которая 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мыслится как расплата или испытание. 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262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4" y="432283"/>
            <a:ext cx="2645893" cy="41822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902" y="2523392"/>
            <a:ext cx="3164098" cy="271905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86100" y="254977"/>
            <a:ext cx="7719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200 лет со времени написания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трагедии «Борис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Годунов» А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. С. Пушкина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76607" y="1151793"/>
            <a:ext cx="636739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Историческая драма о Смутном времени. Опираясь на Шекспира и Карамзина, </a:t>
            </a:r>
            <a:endParaRPr lang="ru-RU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Пушкин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смешивает языки и стили и открывает в русской истории глубокую психологическую проблематику.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Россия, рубеж XVI–XVII веков. После шести лет правления Бориса Годунова в стране зреет Смута: появляется самозванец, беглый монах Григорий Отрепьев, который выдаёт себя за сына Ивана Грозного — царевича Димитрия, убитого по приказу Бориса. Самозванец при поддержке поляков идёт войной на Москву. Борис умирает; бояре, убив царицу и наследника, объявляют новым царём Самозванца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Смысл пушкинской трагедии в постановке на историческом материале универсальных,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«вечных» вопросов — политических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Georgia" panose="02040502050405020303" pitchFamily="18" charset="0"/>
              </a:rPr>
              <a:t>моральных и психологических.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7260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33" y="595231"/>
            <a:ext cx="2859272" cy="42431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3473" y="2800646"/>
            <a:ext cx="2938527" cy="264589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44362" y="395654"/>
            <a:ext cx="86428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205 лет со времени публикации поэмы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«Руслан и Людмила» А. С. Пушкина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50930" y="1226651"/>
            <a:ext cx="620254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Писатели-романтики обращают особое внимание на фольклор: народные песни, сказки, легенды, ранее считавшиеся недостойными высокой литературы. 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В Россию приходят образы западноевропейской фантастики, основанной на фольклоре: баллады Бюргера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и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Шиллера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,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проза Гофмана.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Так в русской литературе просыпается вкус к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мистике. Поэма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Пушкина — что-то вроде аттестата зрелости: прочитав её, Жуковский подарил Пушкину свой портрет с надписью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«Победителю ученику от </a:t>
            </a:r>
            <a:endParaRPr lang="ru-RU" b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побеждённого </a:t>
            </a:r>
            <a:r>
              <a:rPr lang="ru-RU" b="1" dirty="0">
                <a:solidFill>
                  <a:srgbClr val="FF0000"/>
                </a:solidFill>
                <a:latin typeface="Georgia" panose="02040502050405020303" pitchFamily="18" charset="0"/>
              </a:rPr>
              <a:t>учителя».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Для сегодняшнего читателя «Руслан и Людмила» — сказка, а вступление «У Лукоморья дуб зелёный…» — один из первых поэтических текстов, с которым знакомятся дети.</a:t>
            </a:r>
          </a:p>
          <a:p>
            <a:pPr algn="ctr"/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561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0" y="249198"/>
            <a:ext cx="2225233" cy="34933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329" y="3051953"/>
            <a:ext cx="2517866" cy="34445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25615" y="249198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235 лет со времени публикации романа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«Путешествие из Петербурга в Москву»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А. Н. Радищева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20093" y="1565031"/>
            <a:ext cx="72472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Первое русское публицистическое произведение — книга крупного чиновника, который проехал 600 вёрст и стал диссидентом. Каталог российского бесправия 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и укор высшей власти, за который 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Радищев отправился в Сибирь.</a:t>
            </a:r>
          </a:p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Рассказчик, чувствительный русский дворянин с европейским образованием и либеральными воззрениями, едет на перекладных из Петербурга в Москву, по пути наблюдая неприглядную жизнь Российской империи: бесчеловечность крепостного права, коррупцию чиновников, воровские махинации купцов и слепоту монархини, которой его записки должны раскрыть глаза. Первое художественное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произведение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в истории русской литературы,</a:t>
            </a:r>
          </a:p>
          <a:p>
            <a:pPr algn="ctr"/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за которое автор был сослан в Сибирь.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07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57069"/>
            <a:ext cx="2615411" cy="17009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1163" y="281354"/>
            <a:ext cx="109903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«Все хорошие книги сходны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 одном, - когда вы дочитаете </a:t>
            </a:r>
            <a:endParaRPr lang="ru-RU" sz="4000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до </a:t>
            </a:r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конца, вам кажется,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что все это случилось с вами,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и так оно навсегда при вас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и останется: хорошее и плохое, восторги, печали и сожаления</a:t>
            </a:r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,</a:t>
            </a: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люди и места, и какая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latin typeface="Georgia" panose="02040502050405020303" pitchFamily="18" charset="0"/>
              </a:rPr>
              <a:t> была погода»</a:t>
            </a:r>
          </a:p>
          <a:p>
            <a:r>
              <a:rPr lang="ru-RU" b="1" i="1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  <a:p>
            <a:endParaRPr lang="ru-RU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r>
              <a:rPr lang="ru-RU" b="1" i="1" dirty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                               </a:t>
            </a:r>
            <a:r>
              <a:rPr lang="ru-RU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</a:t>
            </a:r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Э</a:t>
            </a: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. Хемингуэй</a:t>
            </a:r>
          </a:p>
        </p:txBody>
      </p:sp>
    </p:spTree>
    <p:extLst>
      <p:ext uri="{BB962C8B-B14F-4D97-AF65-F5344CB8AC3E}">
        <p14:creationId xmlns:p14="http://schemas.microsoft.com/office/powerpoint/2010/main" val="394654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6" y="166419"/>
            <a:ext cx="2383743" cy="38347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5395" y="2156935"/>
            <a:ext cx="2456901" cy="3688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39915" y="1239715"/>
            <a:ext cx="670853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«Блокада» — роман-эпопея Александра Чаковского, посвящён подвигу советских людей в Великой Отечественной войне.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произведении рассказывается: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 героическом сопротивлении и противостоянии наступлению германских войск на подступах к Ленинграду; о создании Ладожской ледовой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Дороги жизни; о беспримерном героизме 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мужестве ленинградцев, отстоявших свой город;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о прорыве блокады зимой 1943 года.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Кроме того, в романе объективно показаны внутренняя и международная деятельность советского руководства, а также лагерь германского фашизма в период «начала его конца», знаменующегося разгромом гитлеровских полчищ под Москвой и последующей битвой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 Сталинградом.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0254" y="325315"/>
            <a:ext cx="8335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50 лет со времени издания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романа «Блокада» А. Б. Чаковского  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6" y="5732192"/>
            <a:ext cx="143268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3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82" y="136993"/>
            <a:ext cx="2450804" cy="3840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836" y="2726200"/>
            <a:ext cx="3216164" cy="25052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27838" y="219809"/>
            <a:ext cx="8686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55 лет со времени публикации повести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«Белый пароход» Ч. Айтматова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4068" y="1143000"/>
            <a:ext cx="631176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Представьте себе дальний лесной кордон в Киргизии у озера Иссык-Куль, меньше пяти жилых домов тесно переплетаются житейскими проблемами, в округе много заповедного леса, издалека видно большую воду, до ближайшей школы только верхом, за окном 60-е годы.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Мир повести открывается глазами семилетнего мальчика. Его восприятие строится через две полярности: первый мир состоит из древних преданий и легенд, пылкой фантазии и воображения; второй мир состоит из горькой действительности. Вся эта повесть - смесь народного фольклора, мифов и реализма.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сказках присутствует честность, большая любовь, глубокое уважение - олицетворение добра. Быт ребенка построен на противопоставлении житейскому злу, необъяснимой ненависти и несправедливости.</a:t>
            </a:r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88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5" y="890665"/>
            <a:ext cx="2141914" cy="35856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4094" y="2638049"/>
            <a:ext cx="3327906" cy="19560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26677" y="237391"/>
            <a:ext cx="9407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60 лет со времени публикации повести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«Понедельник начинается в субботу»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А. и Б. Стругацких 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36531" y="1437720"/>
            <a:ext cx="69810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60-е годы XX века. Путешествуя на машине, молодой программист подвозит двух сотрудников института Чародейства и Волшебства. Эти двое оказываются работниками некоего загадочного института под названием НИИЧАВО. Вот он их привозит к Избушке на курьих ножках и там остается ночевать.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эту ночь с ним происходят всякие разные чудеса.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избушке хранится много всяких волшебных чудес, так Привалов нашел там неразменный пятак и отправился его тратить. Но потратить его он так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 не смог. Потом Привалов оказывается в отделе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где испытывают машину времени.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Он сидит и крутит педали, перед проносятся разные года человечества. Так и улетает в будущее где видит, что у планеты нет будущего - все черное в дыму.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 возвращении из путешествия машина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времени пропадет…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87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78" y="229250"/>
            <a:ext cx="2438611" cy="3920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968" y="2572140"/>
            <a:ext cx="2402032" cy="33530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33346" y="527538"/>
            <a:ext cx="8616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65 лет со времени публикации поэмы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«За далью – даль» А. Т. Твардовского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13538" y="1652954"/>
            <a:ext cx="67349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Повествование происходит во время путешествия поэта по Транссибу. Автор комментирует как разворачивающиеся за окном пейзажи, так и события, происходящие в стране, а также события внутри вагона. В начале работы над поэмой Твардовский писал: «Ездил… по родной стране в командировки на Урал, в Забайкалье и на Дальний Восток. Впечатления этих поездок должны составить материал моих новых работ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в стихах и прозе».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Отдельные главы посвящены Волге, Уралу, Сибири, Ангаре и строительству Иркутской ГЭС, Владивостоку.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Поэма стала одним из знаковых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произведений эпохи «оттепели».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1961 году за поэму А. Твардовскому была присуждена Ленинская премия.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684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1" y="178963"/>
            <a:ext cx="2591025" cy="37920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1416" y="2941759"/>
            <a:ext cx="2664183" cy="33835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98177" y="178963"/>
            <a:ext cx="8387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70 лет со времени издания романа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«Лолита» В. В. Набокова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0254" y="1125415"/>
            <a:ext cx="6531162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«Лолита» — самый популярный роман Набокова, принёсший своему автору деньги,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славу и статус американского классика.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 Это и исследование психологии человека, одержимого манией, и концептуальное высказывание о силе искусства.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Роман, изменивший представления о детской сексуальности и границах </a:t>
            </a:r>
          </a:p>
          <a:p>
            <a:pPr algn="ctr"/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Georgia" panose="02040502050405020303" pitchFamily="18" charset="0"/>
              </a:rPr>
              <a:t>дозволенного в литературе. </a:t>
            </a:r>
          </a:p>
          <a:p>
            <a:endParaRPr lang="ru-RU" dirty="0" smtClean="0"/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«Самая чистая, самая абстрактная и тщательно выстроенная моя книга. Возможно, я несу ответственность за то, что люди, кажется, больше не называют своих дочерей Лолитами»</a:t>
            </a:r>
          </a:p>
          <a:p>
            <a:pPr algn="ctr"/>
            <a:endParaRPr lang="ru-RU" sz="20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 </a:t>
            </a:r>
            <a:r>
              <a:rPr lang="ru-RU" sz="16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В.В. Набоков</a:t>
            </a:r>
          </a:p>
          <a:p>
            <a:pPr algn="ctr"/>
            <a:endParaRPr lang="ru-RU" sz="2000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/>
            <a:endParaRPr lang="ru-RU" sz="2000" b="1" i="1" dirty="0" smtClean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r"/>
            <a:r>
              <a:rPr lang="ru-RU" sz="20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                                                                                                                        </a:t>
            </a:r>
            <a:r>
              <a:rPr lang="ru-RU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</a:p>
          <a:p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940201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81" y="5925231"/>
            <a:ext cx="1432684" cy="9327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1" y="163951"/>
            <a:ext cx="2499577" cy="39627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064" y="2725933"/>
            <a:ext cx="2395936" cy="34811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0930" y="281355"/>
            <a:ext cx="8845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75 лет со времени выхода в свет сборника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«Я, робот» А. Азимова </a:t>
            </a:r>
            <a:endParaRPr lang="ru-RU" sz="24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69577" y="1292469"/>
            <a:ext cx="702648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Роман в новеллах "Я, робот" относится к одной из самых важных работ в истории фантастики.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Сформулированные Азимовым три закона </a:t>
            </a:r>
            <a:r>
              <a:rPr lang="ru-RU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роботехники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легли в основу науки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об Искусственном интеллекте.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Что случится, если робот начнет задавать вопросы своему создателю? Какие будут последствия программирования чувства юмора? Где мы тогда сможем провести истинную границу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между человеком и машиной?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"Я, робот" Азимов устанавливает свои Три Закона, придуманные для защиты людей от их собственных созданий - и сам же выходит за рамки этих законов. Вместе с гениальным </a:t>
            </a:r>
            <a:r>
              <a:rPr lang="ru-RU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робопсихологом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доктором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Сьюзен </a:t>
            </a:r>
            <a:r>
              <a:rPr lang="ru-RU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Кэлвин</a:t>
            </a:r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мы увидим, как воплощается мечта об искусственном интеллекте и как меняется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наше отношение к роботам.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6831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4323</Words>
  <Application>Microsoft Office PowerPoint</Application>
  <PresentationFormat>Широкоэкранный</PresentationFormat>
  <Paragraphs>338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Georgia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 Петровна Комарова</dc:creator>
  <cp:lastModifiedBy>Вера Петровна Комарова</cp:lastModifiedBy>
  <cp:revision>17</cp:revision>
  <dcterms:created xsi:type="dcterms:W3CDTF">2024-07-08T07:45:13Z</dcterms:created>
  <dcterms:modified xsi:type="dcterms:W3CDTF">2024-09-26T04:35:09Z</dcterms:modified>
</cp:coreProperties>
</file>