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8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20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08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284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57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1202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756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713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622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353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23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335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4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404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745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489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831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19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367" y="1695578"/>
            <a:ext cx="3393365" cy="30469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участились случаи развития зубочелюстных аномалий. Многие люди даже не задумываются о их взаимосвязи с вредными привычками в детском возрасте. Сосание пальцев; прикусывание губ, щек, языка, различных предметов; ротовое дыхание; неправильное глотание – всё это может привести к нарушению развития зубочелюстной системы. Несвоевременное выявление и устранение вредных привычек у детей ведет к закреплению их последствий на скелетном уровне, что в будущем может повлиять на изменение конфигурации лица, возникновение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парафункции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мышц, нарушение прикуса, смещению нижней челюсти и отдельных групп зубов.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6207" y="3470081"/>
            <a:ext cx="34200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Цель исследования -</a:t>
            </a:r>
            <a:r>
              <a:rPr lang="ru-RU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влияние вредных привычек в детском возрасте на формирование зубочелюстных аномалий и методы их устранения</a:t>
            </a:r>
            <a:endParaRPr lang="ru-RU" sz="1200" b="1" u="sng" dirty="0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367" y="5252220"/>
            <a:ext cx="3393365" cy="10156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Материалы и методы:</a:t>
            </a:r>
            <a:r>
              <a:rPr lang="ru-RU" sz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1.Статьи и монографии за последние 6 лет.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2.Описательный метод, включающий приёмы анализа научных источников, сайтов и обобщение полученной информации.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5436" y="1418579"/>
            <a:ext cx="276230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ru-RU" sz="1200" b="1" u="sng" dirty="0">
                <a:latin typeface="Times New Roman"/>
                <a:cs typeface="Times New Roman"/>
              </a:rPr>
              <a:t>Результаты и обсуждения: 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6757" y="3403897"/>
            <a:ext cx="1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06207" y="4837414"/>
            <a:ext cx="34200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Выводы:</a:t>
            </a:r>
            <a:r>
              <a:rPr lang="ru-RU" sz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ru-RU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Вредные привычки в детском возрасте пагубно влияют на формирование зубочелюстной системы. Своевременное их выявление и устранение позволит предотвратить серьезные последствия для организма в будущем. Залог успеха в борьбе с вредными привычками ребенка - совместная работа родителей и детей.</a:t>
            </a:r>
            <a:endParaRPr lang="ru-RU" sz="1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t="20291" b="19419"/>
          <a:stretch/>
        </p:blipFill>
        <p:spPr>
          <a:xfrm>
            <a:off x="242068" y="85936"/>
            <a:ext cx="2188765" cy="12919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8571" y="681729"/>
            <a:ext cx="4876296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 algn="ctr"/>
            <a:r>
              <a:rPr lang="ru-RU" sz="1200" dirty="0">
                <a:latin typeface="Times New Roman"/>
                <a:cs typeface="Times New Roman"/>
              </a:rPr>
              <a:t>Кафедра патологической физиологии</a:t>
            </a:r>
            <a:endParaRPr lang="ru-RU" dirty="0"/>
          </a:p>
          <a:p>
            <a:pPr lvl="1" algn="ctr"/>
            <a:r>
              <a:rPr lang="ru-RU" sz="1200" dirty="0">
                <a:latin typeface="Times New Roman"/>
                <a:cs typeface="Times New Roman"/>
              </a:rPr>
              <a:t>Непомнящая К. А., </a:t>
            </a:r>
            <a:r>
              <a:rPr lang="ru-RU" sz="1200" dirty="0" err="1">
                <a:latin typeface="Times New Roman"/>
                <a:cs typeface="Times New Roman"/>
              </a:rPr>
              <a:t>Шелгачёва</a:t>
            </a:r>
            <a:r>
              <a:rPr lang="ru-RU" sz="1200" dirty="0">
                <a:latin typeface="Times New Roman"/>
                <a:cs typeface="Times New Roman"/>
              </a:rPr>
              <a:t> В. А. - группа 2132 </a:t>
            </a:r>
            <a:r>
              <a:rPr lang="ru-RU" sz="1200" dirty="0" err="1">
                <a:latin typeface="Times New Roman"/>
                <a:cs typeface="Times New Roman"/>
              </a:rPr>
              <a:t>КемГМУ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/>
            <a:r>
              <a:rPr lang="ru-RU" sz="1200" dirty="0">
                <a:latin typeface="Times New Roman"/>
                <a:cs typeface="Times New Roman"/>
              </a:rPr>
              <a:t>Научный руководитель: д.м.н., профессор </a:t>
            </a:r>
            <a:r>
              <a:rPr lang="ru-RU" sz="1200" dirty="0" smtClean="0">
                <a:latin typeface="Times New Roman"/>
                <a:cs typeface="Times New Roman"/>
              </a:rPr>
              <a:t>кафедры  </a:t>
            </a:r>
            <a:r>
              <a:rPr lang="ru-RU" sz="1200" dirty="0" err="1" smtClean="0">
                <a:latin typeface="Times New Roman"/>
                <a:cs typeface="Times New Roman"/>
              </a:rPr>
              <a:t>Макшанова</a:t>
            </a:r>
            <a:r>
              <a:rPr lang="ru-RU" sz="1200" dirty="0" smtClean="0">
                <a:latin typeface="Times New Roman"/>
                <a:cs typeface="Times New Roman"/>
              </a:rPr>
              <a:t> </a:t>
            </a:r>
            <a:r>
              <a:rPr lang="ru-RU" sz="1200" dirty="0">
                <a:latin typeface="Times New Roman"/>
                <a:cs typeface="Times New Roman"/>
              </a:rPr>
              <a:t>Г.П.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4926A0-4AFB-5D0C-2B64-15FBB16D4388}"/>
              </a:ext>
            </a:extLst>
          </p:cNvPr>
          <p:cNvSpPr txBox="1"/>
          <p:nvPr/>
        </p:nvSpPr>
        <p:spPr>
          <a:xfrm>
            <a:off x="3729732" y="3107660"/>
            <a:ext cx="449457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>
                <a:latin typeface="Times New Roman"/>
                <a:cs typeface="Times New Roman"/>
              </a:rPr>
              <a:t>Скученность зубов                           Открытый прикус  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37731" y="4612139"/>
            <a:ext cx="3886578" cy="313314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Прогения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Дистальный прикус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0609" y="6377105"/>
            <a:ext cx="237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Скученность нижних резцов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43042" y="2924914"/>
            <a:ext cx="1746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Аденоидный тип лица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17412" y="859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«ВРЕДНЫХ ПРИВЫЧЕК» В ФОРМИРОВАНИИ ЗУБОЧЕЛЮСТНЫХ АНОМАЛИЙ У ДЕТЕЙ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987069-759B-1970-93E8-D393C613D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2" t="20001" r="13051" b="4676"/>
          <a:stretch/>
        </p:blipFill>
        <p:spPr>
          <a:xfrm>
            <a:off x="4072609" y="1995561"/>
            <a:ext cx="1681200" cy="10372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A270B7A-3206-A89B-667E-D58EC6D3B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7370" y="1329769"/>
            <a:ext cx="2957674" cy="129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/>
          <a:srcRect b="13924"/>
          <a:stretch/>
        </p:blipFill>
        <p:spPr>
          <a:xfrm>
            <a:off x="6359481" y="1995561"/>
            <a:ext cx="1619459" cy="10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l="3668" r="14367" b="30508"/>
          <a:stretch/>
        </p:blipFill>
        <p:spPr>
          <a:xfrm>
            <a:off x="4072609" y="3486621"/>
            <a:ext cx="1656000" cy="1095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62384" y="5180529"/>
            <a:ext cx="2028428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/>
          <a:srcRect l="9342" t="20766" r="4117" b="17658"/>
          <a:stretch/>
        </p:blipFill>
        <p:spPr>
          <a:xfrm>
            <a:off x="6179211" y="3438800"/>
            <a:ext cx="197999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7481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154</TotalTime>
  <Words>175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Wisp</vt:lpstr>
      <vt:lpstr>     Прогения                                Дистальный прикус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ACER</cp:lastModifiedBy>
  <cp:revision>276</cp:revision>
  <dcterms:created xsi:type="dcterms:W3CDTF">2023-04-19T07:01:54Z</dcterms:created>
  <dcterms:modified xsi:type="dcterms:W3CDTF">2023-12-19T12:28:19Z</dcterms:modified>
</cp:coreProperties>
</file>